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2CCBB"/>
    <a:srgbClr val="2D8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8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61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B4206-1588-43D1-AE4E-279B8D7E4AAD}" type="datetimeFigureOut">
              <a:rPr lang="fr-FR" smtClean="0"/>
              <a:t>10/07/2021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DEE0B-42BC-41B0-981A-78E439AB86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253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5BCB7-C780-40D0-B8BB-06C0E8B5AE3B}" type="datetimeFigureOut">
              <a:rPr lang="fr-FR" smtClean="0"/>
              <a:t>10/07/2021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758AA-A9C2-4037-8D5B-DD453C39F3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87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50" y="6219196"/>
            <a:ext cx="754067" cy="388668"/>
          </a:xfrm>
          <a:prstGeom prst="rect">
            <a:avLst/>
          </a:prstGeom>
        </p:spPr>
      </p:pic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1476117" y="6333544"/>
            <a:ext cx="10334883" cy="274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dirty="0" err="1" smtClean="0"/>
              <a:t>fsdfsdf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8094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438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222513"/>
            <a:ext cx="10786872" cy="5086847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178BE8-5B5E-4AF1-B032-DBDEFB764E8F}" type="datetimeFigureOut">
              <a:rPr lang="fr-FR" smtClean="0"/>
              <a:t>10/07/2021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0B2BD2-A50E-4083-86A8-DB033693596F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755374" y="585216"/>
            <a:ext cx="9939" cy="438514"/>
          </a:xfrm>
          <a:prstGeom prst="line">
            <a:avLst/>
          </a:prstGeom>
          <a:ln w="38100">
            <a:solidFill>
              <a:srgbClr val="2D86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23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000" kern="1200" cap="all" spc="100" baseline="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Swot</a:t>
            </a:r>
            <a:r>
              <a:rPr lang="fr-FR" dirty="0" smtClean="0"/>
              <a:t> Matrix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960078"/>
              </p:ext>
            </p:extLst>
          </p:nvPr>
        </p:nvGraphicFramePr>
        <p:xfrm>
          <a:off x="751840" y="1268306"/>
          <a:ext cx="10749280" cy="4766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4640"/>
                <a:gridCol w="5374640"/>
              </a:tblGrid>
              <a:tr h="34713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+mj-lt"/>
                        </a:rPr>
                        <a:t>STRENGHTS</a:t>
                      </a:r>
                      <a:endParaRPr lang="fr-FR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+mj-lt"/>
                        </a:rPr>
                        <a:t>WEAKNESSES</a:t>
                      </a:r>
                      <a:r>
                        <a:rPr lang="fr-FR" baseline="0" dirty="0" smtClean="0">
                          <a:latin typeface="+mj-lt"/>
                        </a:rPr>
                        <a:t> </a:t>
                      </a:r>
                      <a:endParaRPr lang="fr-FR" dirty="0">
                        <a:latin typeface="+mj-lt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189145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OPPORTUNITIES</a:t>
                      </a:r>
                      <a:endParaRPr lang="fr-FR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THREATS</a:t>
                      </a:r>
                      <a:endParaRPr lang="fr-FR" b="1" dirty="0">
                        <a:latin typeface="+mj-lt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20624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74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MyConsultingToolbox">
      <a:dk1>
        <a:srgbClr val="000000"/>
      </a:dk1>
      <a:lt1>
        <a:srgbClr val="FFFFFF"/>
      </a:lt1>
      <a:dk2>
        <a:srgbClr val="2D868D"/>
      </a:dk2>
      <a:lt2>
        <a:srgbClr val="5FA8AE"/>
      </a:lt2>
      <a:accent1>
        <a:srgbClr val="82CCBB"/>
      </a:accent1>
      <a:accent2>
        <a:srgbClr val="A0E0B8"/>
      </a:accent2>
      <a:accent3>
        <a:srgbClr val="352415"/>
      </a:accent3>
      <a:accent4>
        <a:srgbClr val="7F6000"/>
      </a:accent4>
      <a:accent5>
        <a:srgbClr val="C09200"/>
      </a:accent5>
      <a:accent6>
        <a:srgbClr val="A0E0B8"/>
      </a:accent6>
      <a:hlink>
        <a:srgbClr val="2D5559"/>
      </a:hlink>
      <a:folHlink>
        <a:srgbClr val="FF0000"/>
      </a:folHlink>
    </a:clrScheme>
    <a:fontScheme name="MyConsultingToolbox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_A_Wind_Blow.potx" id="{AC803AF2-AD47-482C-9EAA-77E31C9C571E}" vid="{D7B1D20C-2365-408A-9A70-6918E69E771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Modèle_A_Wind_Blow</Template>
  <TotalTime>6560</TotalTime>
  <Words>6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Corbel</vt:lpstr>
      <vt:lpstr>Tw Cen MT</vt:lpstr>
      <vt:lpstr>Wingdings 3</vt:lpstr>
      <vt:lpstr>Intégral</vt:lpstr>
      <vt:lpstr>Swot Matrix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Maturity Models</dc:title>
  <dc:creator>Vincent</dc:creator>
  <cp:lastModifiedBy>Vincent</cp:lastModifiedBy>
  <cp:revision>255</cp:revision>
  <dcterms:created xsi:type="dcterms:W3CDTF">2020-01-20T19:27:26Z</dcterms:created>
  <dcterms:modified xsi:type="dcterms:W3CDTF">2021-07-10T13:37:01Z</dcterms:modified>
</cp:coreProperties>
</file>